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6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710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E9EF496-AD31-45C9-9120-BED23D883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20" y="174178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8E83EAE-BA16-4166-A5B2-DEA8B6CD6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20" y="4221462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C5F85F7C-95C8-41E2-8929-7432C0CB57A9}"/>
              </a:ext>
            </a:extLst>
          </p:cNvPr>
          <p:cNvSpPr/>
          <p:nvPr userDrawn="1"/>
        </p:nvSpPr>
        <p:spPr>
          <a:xfrm>
            <a:off x="0" y="6516919"/>
            <a:ext cx="9913662" cy="350911"/>
          </a:xfrm>
          <a:prstGeom prst="rect">
            <a:avLst/>
          </a:prstGeom>
          <a:solidFill>
            <a:srgbClr val="F3D3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B07A519F-484A-4070-BB17-09BEE2B4D573}"/>
              </a:ext>
            </a:extLst>
          </p:cNvPr>
          <p:cNvSpPr/>
          <p:nvPr userDrawn="1"/>
        </p:nvSpPr>
        <p:spPr>
          <a:xfrm rot="5400000">
            <a:off x="4354013" y="-4354014"/>
            <a:ext cx="1098576" cy="9806606"/>
          </a:xfrm>
          <a:prstGeom prst="rect">
            <a:avLst/>
          </a:prstGeom>
          <a:solidFill>
            <a:srgbClr val="FF4C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9" name="Triángulo rectángulo 8">
            <a:extLst>
              <a:ext uri="{FF2B5EF4-FFF2-40B4-BE49-F238E27FC236}">
                <a16:creationId xmlns:a16="http://schemas.microsoft.com/office/drawing/2014/main" xmlns="" id="{120EDED8-62C5-4466-92E0-1553EF127567}"/>
              </a:ext>
            </a:extLst>
          </p:cNvPr>
          <p:cNvSpPr/>
          <p:nvPr userDrawn="1"/>
        </p:nvSpPr>
        <p:spPr>
          <a:xfrm flipH="1" flipV="1">
            <a:off x="7431719" y="0"/>
            <a:ext cx="4963886" cy="6858000"/>
          </a:xfrm>
          <a:prstGeom prst="rtTriangle">
            <a:avLst/>
          </a:prstGeom>
          <a:solidFill>
            <a:srgbClr val="01B0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0" name="Triángulo rectángulo 9">
            <a:extLst>
              <a:ext uri="{FF2B5EF4-FFF2-40B4-BE49-F238E27FC236}">
                <a16:creationId xmlns:a16="http://schemas.microsoft.com/office/drawing/2014/main" xmlns="" id="{76BD25F9-B8A1-47F0-81F0-F45D203B6878}"/>
              </a:ext>
            </a:extLst>
          </p:cNvPr>
          <p:cNvSpPr/>
          <p:nvPr userDrawn="1"/>
        </p:nvSpPr>
        <p:spPr>
          <a:xfrm flipH="1">
            <a:off x="7430527" y="0"/>
            <a:ext cx="4963886" cy="6858000"/>
          </a:xfrm>
          <a:prstGeom prst="rtTriangle">
            <a:avLst/>
          </a:prstGeom>
          <a:solidFill>
            <a:srgbClr val="7F80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Forma libre: forma 12">
            <a:extLst>
              <a:ext uri="{FF2B5EF4-FFF2-40B4-BE49-F238E27FC236}">
                <a16:creationId xmlns:a16="http://schemas.microsoft.com/office/drawing/2014/main" xmlns="" id="{D64CDD3F-49FC-4D4D-9823-AB423DF02CF4}"/>
              </a:ext>
            </a:extLst>
          </p:cNvPr>
          <p:cNvSpPr/>
          <p:nvPr userDrawn="1"/>
        </p:nvSpPr>
        <p:spPr>
          <a:xfrm>
            <a:off x="9913662" y="0"/>
            <a:ext cx="2481943" cy="6858000"/>
          </a:xfrm>
          <a:custGeom>
            <a:avLst/>
            <a:gdLst>
              <a:gd name="connsiteX0" fmla="*/ 0 w 2558143"/>
              <a:gd name="connsiteY0" fmla="*/ 3559628 h 7130143"/>
              <a:gd name="connsiteX1" fmla="*/ 2449286 w 2558143"/>
              <a:gd name="connsiteY1" fmla="*/ 152400 h 7130143"/>
              <a:gd name="connsiteX2" fmla="*/ 2558143 w 2558143"/>
              <a:gd name="connsiteY2" fmla="*/ 0 h 7130143"/>
              <a:gd name="connsiteX3" fmla="*/ 2558143 w 2558143"/>
              <a:gd name="connsiteY3" fmla="*/ 7130143 h 7130143"/>
              <a:gd name="connsiteX4" fmla="*/ 0 w 2558143"/>
              <a:gd name="connsiteY4" fmla="*/ 3559628 h 713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8143" h="7130143">
                <a:moveTo>
                  <a:pt x="0" y="3559628"/>
                </a:moveTo>
                <a:lnTo>
                  <a:pt x="2449286" y="152400"/>
                </a:lnTo>
                <a:lnTo>
                  <a:pt x="2558143" y="0"/>
                </a:lnTo>
                <a:lnTo>
                  <a:pt x="2558143" y="7130143"/>
                </a:lnTo>
                <a:lnTo>
                  <a:pt x="0" y="3559628"/>
                </a:lnTo>
                <a:close/>
              </a:path>
            </a:pathLst>
          </a:custGeom>
          <a:solidFill>
            <a:srgbClr val="F64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8774D99D-74E0-41C2-BC4E-2BB86210C5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70" y="1418065"/>
            <a:ext cx="2071741" cy="3953994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2A5D2F32-DD16-48EC-9F5D-B2A8EFEEF8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20" y="174874"/>
            <a:ext cx="1196641" cy="729659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B2638D98-CA08-4EEE-8F5F-88F645F6884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044" y="349044"/>
            <a:ext cx="2922746" cy="396531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xmlns="" id="{EF0C7433-0E05-4521-B835-1FBE257B8BF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926" y="217243"/>
            <a:ext cx="1945830" cy="67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22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0864C0-426C-422D-8A43-D48B0775B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BD0707D-7950-4A33-A8A1-FE70CE07B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E659FB5-DFA3-42A9-B171-3EB5013CF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4A2F-D296-4DF4-B63E-2302DC012216}" type="datetimeFigureOut">
              <a:rPr lang="es-CL" smtClean="0"/>
              <a:t>12-10-2023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6A082C8-0EE6-41D9-8287-DD8BF56D3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E7A780D-700A-4E56-81A0-BDD2D75E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60B7-DE29-40D4-B559-C60AF56F30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059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6C976DD-1227-4879-9D9D-6538467412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6ADA1DD-67B8-44F1-9146-ADC0D46B5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CB620C2-4825-4844-8254-5668DCEFF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4A2F-D296-4DF4-B63E-2302DC012216}" type="datetimeFigureOut">
              <a:rPr lang="es-CL" smtClean="0"/>
              <a:t>12-10-2023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EA798F1-42C9-41E6-9185-90D475DAD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D818438-54FF-43FC-9C2E-36321110E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60B7-DE29-40D4-B559-C60AF56F30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113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240795A-3543-4F9C-8D31-0396C7A2D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3881"/>
            <a:ext cx="10515600" cy="1001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AEE2694-91EA-441A-8C09-408093E3C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0922"/>
            <a:ext cx="10515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ACD1DA33-F603-437F-ABB9-D0E327FEF7E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19991" y="211775"/>
            <a:ext cx="1677630" cy="58307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B8E07C88-FD12-434E-986F-8A50AFD5B4B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73845" y="150723"/>
            <a:ext cx="1092345" cy="66588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15E269A0-129E-4A7F-87CC-52D879455A9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37486" y="370995"/>
            <a:ext cx="2355297" cy="31954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9C1401BC-9A86-4955-8E1E-DAEC89B97B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52" y="186374"/>
            <a:ext cx="1936884" cy="68996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FC5D1378-1501-40F1-AAED-E2B78DDA65C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76898"/>
            <a:ext cx="12192000" cy="28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235539-D8A5-4C84-9C4E-76A33618B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BB864CC-537E-41DE-9255-06F758A30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2871CB7-0166-4A63-BEFE-01DB82BD6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4A2F-D296-4DF4-B63E-2302DC012216}" type="datetimeFigureOut">
              <a:rPr lang="es-CL" smtClean="0"/>
              <a:t>12-10-2023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3B0FA2F-D355-473F-A25B-1682F4BD4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9F881BC-52A0-4B5A-8474-9891FF9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60B7-DE29-40D4-B559-C60AF56F30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838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8557F83-9427-4342-A082-73A1A1357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90E0797-F110-4EEE-A7AA-6680674991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BF22E87-B403-49C6-B446-41ED88604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2796680-4D27-4BA5-8A85-3CD54A000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4A2F-D296-4DF4-B63E-2302DC012216}" type="datetimeFigureOut">
              <a:rPr lang="es-CL" smtClean="0"/>
              <a:t>12-10-2023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D05366E-E132-4B0B-B50B-363447494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C6C87C3-F2B6-4766-81D6-7A7F42369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60B7-DE29-40D4-B559-C60AF56F30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43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85EFA55-5834-4F61-97B4-F9160C28D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A551E93-F688-4EA0-86A5-391ADB098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B6821A3-F83D-4264-9BC8-6DC4E4CF63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C8395F8F-FCC8-4392-AA51-0163B5F5DD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BF432B44-84FD-41AD-BA52-81DF8347F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745B682-329D-4D58-A181-011A0BB37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4A2F-D296-4DF4-B63E-2302DC012216}" type="datetimeFigureOut">
              <a:rPr lang="es-CL" smtClean="0"/>
              <a:t>12-10-2023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125369AC-BCE1-4486-B55D-E11E3EF63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155AA13C-BFA9-45CD-8ADD-DB822C4CB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60B7-DE29-40D4-B559-C60AF56F30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590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6D73875-6C05-42FE-8DA1-2865F4475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4B3254C9-5CC7-4E2C-80A5-390356B3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4A2F-D296-4DF4-B63E-2302DC012216}" type="datetimeFigureOut">
              <a:rPr lang="es-CL" smtClean="0"/>
              <a:t>12-10-2023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E6405384-9839-4CF5-B922-48CAA27CB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CDD8630-3951-4BA9-92B1-36E015A35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60B7-DE29-40D4-B559-C60AF56F30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572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48A92407-30ED-434D-A112-E24D743E6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4A2F-D296-4DF4-B63E-2302DC012216}" type="datetimeFigureOut">
              <a:rPr lang="es-CL" smtClean="0"/>
              <a:t>12-10-2023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0193EF02-AF68-4E45-BFDB-32335C086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BE6F6ADF-AAAF-414B-A765-E8D87E8C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60B7-DE29-40D4-B559-C60AF56F30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940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087C50-FCEF-43BD-8FB1-8D4AE4E6F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1C7D572-22D4-4F6E-A019-52450C981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528AB4B-5498-4F5D-A8BA-D52E60669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CE9AF6B-9167-4A48-94DF-474C33179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4A2F-D296-4DF4-B63E-2302DC012216}" type="datetimeFigureOut">
              <a:rPr lang="es-CL" smtClean="0"/>
              <a:t>12-10-2023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825DA1D-BDBB-405E-9761-AFE2C3D2B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9DBECFD-0302-469B-9E41-EF28807D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60B7-DE29-40D4-B559-C60AF56F30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659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A9FC453-ACFC-4983-9BB0-67E479D10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DC8E3F8F-C2BC-4E5A-8186-2E85D91EC7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D61CFF1E-866A-43E7-AAA4-CE19DF8E4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3D62EE7-1303-4860-965A-954DB7941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4A2F-D296-4DF4-B63E-2302DC012216}" type="datetimeFigureOut">
              <a:rPr lang="es-CL" smtClean="0"/>
              <a:t>12-10-2023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8D72EA3-AD08-4715-B884-7490F44F1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631A390-0726-492B-BDAB-96A8C6E21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60B7-DE29-40D4-B559-C60AF56F30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385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A30439F3-2189-4643-9E26-3B3B0B55A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22065D7-A7F7-425B-B3B0-EC810C0CE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1A0996C-3023-4FA7-9A6E-5E879F0C5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94A2F-D296-4DF4-B63E-2302DC012216}" type="datetimeFigureOut">
              <a:rPr lang="es-CL" smtClean="0"/>
              <a:t>12-10-2023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35CCE04-BCD0-4B3A-9E06-0C864564A2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D6C558D-9984-4E4C-AF40-39BD4D7860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60B7-DE29-40D4-B559-C60AF56F30A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462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09F743C-DFA4-4619-AF67-82C6675265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0F164A"/>
                </a:solidFill>
              </a:rPr>
              <a:t>[Título ponencia]</a:t>
            </a:r>
            <a:endParaRPr lang="es-CL" b="1" dirty="0">
              <a:solidFill>
                <a:srgbClr val="0F164A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4BD1B99-D688-4E5E-A438-88E7F62A80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F164A"/>
                </a:solidFill>
              </a:rPr>
              <a:t>[Autores]</a:t>
            </a:r>
          </a:p>
          <a:p>
            <a:endParaRPr lang="es-CL" dirty="0"/>
          </a:p>
          <a:p>
            <a:r>
              <a:rPr lang="es-CL" i="1" dirty="0" err="1" smtClean="0">
                <a:solidFill>
                  <a:srgbClr val="0F164A"/>
                </a:solidFill>
              </a:rPr>
              <a:t>Track</a:t>
            </a:r>
            <a:r>
              <a:rPr lang="es-CL" i="1" dirty="0" smtClean="0">
                <a:solidFill>
                  <a:srgbClr val="0F164A"/>
                </a:solidFill>
              </a:rPr>
              <a:t> N°[X]: </a:t>
            </a:r>
            <a:endParaRPr lang="es-CL" i="1" dirty="0">
              <a:solidFill>
                <a:srgbClr val="0F16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584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A0F5DB8-897A-440B-9BD4-8E106D7C5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 smtClean="0">
                <a:solidFill>
                  <a:srgbClr val="0F164A"/>
                </a:solidFill>
                <a:latin typeface="+mn-lt"/>
              </a:rPr>
              <a:t>Introducción</a:t>
            </a:r>
            <a:endParaRPr lang="es-CL" b="1" dirty="0">
              <a:solidFill>
                <a:srgbClr val="0F164A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9452FC4-846D-49DB-95E1-E6A1726DC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6917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A0F5DB8-897A-440B-9BD4-8E106D7C5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 smtClean="0">
                <a:solidFill>
                  <a:srgbClr val="0F164A"/>
                </a:solidFill>
                <a:latin typeface="+mn-lt"/>
              </a:rPr>
              <a:t>Marco Teórico o Antecedentes (opcional)</a:t>
            </a:r>
            <a:endParaRPr lang="es-CL" b="1" dirty="0">
              <a:solidFill>
                <a:srgbClr val="0F164A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9452FC4-846D-49DB-95E1-E6A1726DC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7610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A0F5DB8-897A-440B-9BD4-8E106D7C5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 smtClean="0">
                <a:solidFill>
                  <a:srgbClr val="0F164A"/>
                </a:solidFill>
                <a:latin typeface="+mn-lt"/>
              </a:rPr>
              <a:t>Metodología o material y métodos</a:t>
            </a:r>
            <a:endParaRPr lang="es-CL" b="1" dirty="0">
              <a:solidFill>
                <a:srgbClr val="0F164A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9452FC4-846D-49DB-95E1-E6A1726DC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51020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A0F5DB8-897A-440B-9BD4-8E106D7C5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 smtClean="0">
                <a:solidFill>
                  <a:srgbClr val="0F164A"/>
                </a:solidFill>
                <a:latin typeface="+mn-lt"/>
              </a:rPr>
              <a:t>Resultados</a:t>
            </a:r>
            <a:endParaRPr lang="es-CL" b="1" dirty="0">
              <a:solidFill>
                <a:srgbClr val="0F164A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9452FC4-846D-49DB-95E1-E6A1726DC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05073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A0F5DB8-897A-440B-9BD4-8E106D7C5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 smtClean="0">
                <a:solidFill>
                  <a:srgbClr val="0F164A"/>
                </a:solidFill>
                <a:latin typeface="+mn-lt"/>
              </a:rPr>
              <a:t>Discusión</a:t>
            </a:r>
            <a:endParaRPr lang="es-CL" b="1" dirty="0">
              <a:solidFill>
                <a:srgbClr val="0F164A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9452FC4-846D-49DB-95E1-E6A1726DC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13566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A0F5DB8-897A-440B-9BD4-8E106D7C5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 smtClean="0">
                <a:solidFill>
                  <a:srgbClr val="0F164A"/>
                </a:solidFill>
                <a:latin typeface="+mn-lt"/>
              </a:rPr>
              <a:t>Conclusiones</a:t>
            </a:r>
            <a:endParaRPr lang="es-CL" b="1" dirty="0">
              <a:solidFill>
                <a:srgbClr val="0F164A"/>
              </a:solidFill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9452FC4-846D-49DB-95E1-E6A1726DC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41503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09F743C-DFA4-4619-AF67-82C6675265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0F164A"/>
                </a:solidFill>
              </a:rPr>
              <a:t>[Título Ponencia]</a:t>
            </a:r>
            <a:endParaRPr lang="es-CL" b="1" dirty="0">
              <a:solidFill>
                <a:srgbClr val="0F164A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4BD1B99-D688-4E5E-A438-88E7F62A80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>
                <a:solidFill>
                  <a:srgbClr val="0F164A"/>
                </a:solidFill>
              </a:rPr>
              <a:t>[Autores]</a:t>
            </a:r>
          </a:p>
          <a:p>
            <a:endParaRPr lang="es-CL" dirty="0"/>
          </a:p>
          <a:p>
            <a:r>
              <a:rPr lang="es-CL" b="1" dirty="0" err="1" smtClean="0">
                <a:solidFill>
                  <a:srgbClr val="0F164A"/>
                </a:solidFill>
              </a:rPr>
              <a:t>Track</a:t>
            </a:r>
            <a:r>
              <a:rPr lang="es-CL" b="1" dirty="0" smtClean="0">
                <a:solidFill>
                  <a:srgbClr val="0F164A"/>
                </a:solidFill>
              </a:rPr>
              <a:t> N°[X]: </a:t>
            </a:r>
            <a:endParaRPr lang="es-CL" b="1" dirty="0">
              <a:solidFill>
                <a:srgbClr val="0F16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1670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AE06A367-3CDE-4A06-8736-837246584E2C}" vid="{8AF58C31-64C6-4895-9F7D-53FBE8736C6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CIIGUN2023_TEMPLATE</Template>
  <TotalTime>8</TotalTime>
  <Words>40</Words>
  <Application>Microsoft Office PowerPoint</Application>
  <PresentationFormat>Panorámica</PresentationFormat>
  <Paragraphs>14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[Título ponencia]</vt:lpstr>
      <vt:lpstr>Introducción</vt:lpstr>
      <vt:lpstr>Marco Teórico o Antecedentes (opcional)</vt:lpstr>
      <vt:lpstr>Metodología o material y métodos</vt:lpstr>
      <vt:lpstr>Resultados</vt:lpstr>
      <vt:lpstr>Discusión</vt:lpstr>
      <vt:lpstr>Conclusiones</vt:lpstr>
      <vt:lpstr>[Título Ponencia]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Yohana Andrea Muñoz Jara</dc:creator>
  <cp:lastModifiedBy>Yohana Andrea Muñoz Jara</cp:lastModifiedBy>
  <cp:revision>2</cp:revision>
  <dcterms:created xsi:type="dcterms:W3CDTF">2023-10-12T17:09:07Z</dcterms:created>
  <dcterms:modified xsi:type="dcterms:W3CDTF">2023-10-12T17:17:59Z</dcterms:modified>
</cp:coreProperties>
</file>